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71" r:id="rId6"/>
    <p:sldId id="259" r:id="rId7"/>
    <p:sldId id="260" r:id="rId8"/>
    <p:sldId id="262" r:id="rId9"/>
    <p:sldId id="263" r:id="rId10"/>
    <p:sldId id="264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9920" y="2862736"/>
            <a:ext cx="6405436" cy="957070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BÀI </a:t>
            </a:r>
            <a:r>
              <a:rPr lang="en-US" sz="5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TRÌNH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38534"/>
            <a:ext cx="6699786" cy="1778726"/>
          </a:xfrm>
        </p:spPr>
        <p:txBody>
          <a:bodyPr>
            <a:noAutofit/>
          </a:bodyPr>
          <a:lstStyle/>
          <a:p>
            <a:pPr algn="l"/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hải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- 51800022</a:t>
            </a:r>
            <a:endParaRPr lang="en-US" sz="2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Trương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 </a:t>
            </a:r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hưng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51800044</a:t>
            </a:r>
            <a:endParaRPr lang="en-US" sz="2000" i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quỳnh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- 51800797</a:t>
            </a:r>
          </a:p>
          <a:p>
            <a:pPr algn="l"/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2000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HƯNG - 51800777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0538" y="160781"/>
            <a:ext cx="10744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TRƯỜNG ĐẠI HỌC TÔN ĐỨC THẮNG</a:t>
            </a:r>
          </a:p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KHOA CÔNG NGHỆ THÔNG TIN</a:t>
            </a:r>
            <a:endParaRPr lang="en-US" sz="3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3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32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9586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8513" y="1990873"/>
            <a:ext cx="6924969" cy="3113209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: ”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Different House, New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House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” .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slogan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: “We’ll make you better”.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4" t="12083" r="8563" b="18145"/>
          <a:stretch/>
        </p:blipFill>
        <p:spPr bwMode="auto">
          <a:xfrm>
            <a:off x="7800475" y="1990873"/>
            <a:ext cx="2548382" cy="43621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1340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783620"/>
            <a:ext cx="5560177" cy="464330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Firebase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load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kí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Bấm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button “</a:t>
            </a: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4" t="11499" r="8453" b="17560"/>
          <a:stretch/>
        </p:blipFill>
        <p:spPr bwMode="auto">
          <a:xfrm>
            <a:off x="7387727" y="1783620"/>
            <a:ext cx="2567051" cy="464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Oval 3"/>
          <p:cNvSpPr/>
          <p:nvPr/>
        </p:nvSpPr>
        <p:spPr>
          <a:xfrm>
            <a:off x="9000309" y="4990012"/>
            <a:ext cx="836022" cy="50945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5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783620"/>
            <a:ext cx="5560177" cy="464330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trừ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Firebase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load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bấm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button “</a:t>
            </a: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5" t="11109" r="8344" b="17949"/>
          <a:stretch/>
        </p:blipFill>
        <p:spPr bwMode="auto">
          <a:xfrm>
            <a:off x="7796907" y="1783620"/>
            <a:ext cx="2579111" cy="464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/>
          <p:cNvSpPr/>
          <p:nvPr/>
        </p:nvSpPr>
        <p:spPr>
          <a:xfrm>
            <a:off x="9456332" y="5368835"/>
            <a:ext cx="836022" cy="50945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5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05800" y="1783620"/>
            <a:ext cx="6239507" cy="464330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8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tab </a:t>
            </a:r>
            <a:r>
              <a:rPr lang="en-US" sz="28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8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button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menu chi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món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Best Seller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endParaRPr lang="en-US" sz="2800" cap="none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4" t="12083" r="8782" b="18924"/>
          <a:stretch/>
        </p:blipFill>
        <p:spPr bwMode="auto">
          <a:xfrm>
            <a:off x="7768727" y="1783620"/>
            <a:ext cx="2579111" cy="464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Oval 3"/>
          <p:cNvSpPr/>
          <p:nvPr/>
        </p:nvSpPr>
        <p:spPr>
          <a:xfrm>
            <a:off x="7534282" y="3199146"/>
            <a:ext cx="3048000" cy="80467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311" y="113073"/>
            <a:ext cx="10364451" cy="1596177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 MENU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4" t="11498" r="8563" b="16586"/>
          <a:stretch/>
        </p:blipFill>
        <p:spPr bwMode="auto">
          <a:xfrm>
            <a:off x="1751012" y="1524000"/>
            <a:ext cx="2247964" cy="4157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4" t="10915" r="8454" b="16975"/>
          <a:stretch/>
        </p:blipFill>
        <p:spPr bwMode="auto">
          <a:xfrm>
            <a:off x="4080476" y="1524000"/>
            <a:ext cx="2247965" cy="4157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4" t="11498" r="8782" b="17950"/>
          <a:stretch/>
        </p:blipFill>
        <p:spPr bwMode="auto">
          <a:xfrm>
            <a:off x="6409939" y="1524000"/>
            <a:ext cx="2247965" cy="4157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4" t="11304" r="8818" b="18621"/>
          <a:stretch/>
        </p:blipFill>
        <p:spPr bwMode="auto">
          <a:xfrm>
            <a:off x="8739402" y="1524000"/>
            <a:ext cx="2247965" cy="4157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1311" y="5726476"/>
            <a:ext cx="10364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menu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ListView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onClick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món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ra.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1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783620"/>
            <a:ext cx="6430007" cy="464330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2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2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2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size,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click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button “</a:t>
            </a:r>
            <a:r>
              <a:rPr lang="en-US" sz="2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THÊM VÀO GIỎ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array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add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món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bấm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2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4" t="11303" r="8672" b="18729"/>
          <a:stretch/>
        </p:blipFill>
        <p:spPr bwMode="auto">
          <a:xfrm>
            <a:off x="7534282" y="1783620"/>
            <a:ext cx="2579111" cy="464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5"/>
          <p:cNvSpPr/>
          <p:nvPr/>
        </p:nvSpPr>
        <p:spPr>
          <a:xfrm>
            <a:off x="7888789" y="5582942"/>
            <a:ext cx="836022" cy="50945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889216" y="5582941"/>
            <a:ext cx="836022" cy="50945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8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783620"/>
            <a:ext cx="6084433" cy="4643306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mọn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huỷ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món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button “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” ở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Dialog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button “</a:t>
            </a: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4" t="11498" r="8454" b="19509"/>
          <a:stretch/>
        </p:blipFill>
        <p:spPr bwMode="auto">
          <a:xfrm>
            <a:off x="7231474" y="1783620"/>
            <a:ext cx="2312282" cy="464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3" t="11694" r="8345" b="17170"/>
          <a:stretch/>
        </p:blipFill>
        <p:spPr bwMode="auto">
          <a:xfrm>
            <a:off x="9777023" y="1783620"/>
            <a:ext cx="2312283" cy="464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/>
          <p:cNvSpPr/>
          <p:nvPr/>
        </p:nvSpPr>
        <p:spPr>
          <a:xfrm>
            <a:off x="9171873" y="2753405"/>
            <a:ext cx="371883" cy="36065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521792" y="5303521"/>
            <a:ext cx="1021964" cy="57476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Tab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1783620"/>
            <a:ext cx="6549347" cy="464330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5" t="11303" r="8344" b="18339"/>
          <a:stretch/>
        </p:blipFill>
        <p:spPr bwMode="auto">
          <a:xfrm>
            <a:off x="8097900" y="1783620"/>
            <a:ext cx="2545548" cy="464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961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167157"/>
            <a:ext cx="10364451" cy="1596177"/>
          </a:xfrm>
        </p:spPr>
        <p:txBody>
          <a:bodyPr>
            <a:prstTxWarp prst="textArchUp">
              <a:avLst/>
            </a:prstTxWarp>
            <a:normAutofit/>
          </a:bodyPr>
          <a:lstStyle/>
          <a:p>
            <a:r>
              <a:rPr lang="en-US" sz="6000" b="1" dirty="0" smtClean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Thanks for your listening</a:t>
            </a:r>
            <a:endParaRPr lang="en-US" sz="6000" b="1" dirty="0">
              <a:ln>
                <a:solidFill>
                  <a:schemeClr val="bg1"/>
                </a:solidFill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50350" y="1879412"/>
            <a:ext cx="10363826" cy="342410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52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5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2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52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5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5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5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5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2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2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Coffee</a:t>
            </a:r>
            <a:endParaRPr lang="en-US" sz="52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7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4400" y="2430875"/>
            <a:ext cx="10363826" cy="2283285"/>
          </a:xfrm>
        </p:spPr>
        <p:txBody>
          <a:bodyPr>
            <a:normAutofit fontScale="92500"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Đứng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mẻ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coffee”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endParaRPr lang="en-US" b="1" cap="none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app, hay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ngọt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cửa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xét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sót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, hay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thú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8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8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KHÁI QUÁT VỀ APP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47239" y="2551795"/>
            <a:ext cx="4816466" cy="243719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LOGO CỦA APP</a:t>
            </a:r>
          </a:p>
          <a:p>
            <a:pPr algn="just"/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Logo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elip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tone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đạo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màu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hồng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nhằm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đem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tươi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trẻ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DHNH Coffee .</a:t>
            </a:r>
          </a:p>
          <a:p>
            <a:pPr algn="just"/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68" y="2551793"/>
            <a:ext cx="3523488" cy="344239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41" y="2551794"/>
            <a:ext cx="3480943" cy="344239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47239" y="2551796"/>
            <a:ext cx="4816466" cy="2768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ICON CỦA APP</a:t>
            </a:r>
          </a:p>
          <a:p>
            <a:pPr algn="just"/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D, H, N, H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app “Different House New House”.</a:t>
            </a:r>
          </a:p>
          <a:p>
            <a:pPr algn="just"/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71" y="966932"/>
            <a:ext cx="10364451" cy="1596177"/>
          </a:xfrm>
        </p:spPr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Khái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6" y="2597925"/>
            <a:ext cx="2645664" cy="2491418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28292"/>
            <a:ext cx="2596896" cy="25610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70176" y="5364480"/>
            <a:ext cx="7559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DHNH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4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sign in, sign up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615" y="2002169"/>
            <a:ext cx="473854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ử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IntroViewPageAdapter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TabLayout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khung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Coffee.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4" t="11888" r="8782" b="18924"/>
          <a:stretch/>
        </p:blipFill>
        <p:spPr bwMode="auto">
          <a:xfrm>
            <a:off x="5912431" y="2214691"/>
            <a:ext cx="2000113" cy="4378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4" t="12474" r="8672" b="18730"/>
          <a:stretch/>
        </p:blipFill>
        <p:spPr bwMode="auto">
          <a:xfrm>
            <a:off x="7912544" y="2214691"/>
            <a:ext cx="2054666" cy="4378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4" t="11888" r="8562" b="18924"/>
          <a:stretch/>
        </p:blipFill>
        <p:spPr bwMode="auto">
          <a:xfrm>
            <a:off x="9964106" y="2214690"/>
            <a:ext cx="2000113" cy="43780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143275" y="2002169"/>
            <a:ext cx="473854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bấm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Skip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bấm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thưởng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bức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Coffee.</a:t>
            </a:r>
          </a:p>
        </p:txBody>
      </p:sp>
      <p:sp>
        <p:nvSpPr>
          <p:cNvPr id="12" name="Oval 11"/>
          <p:cNvSpPr/>
          <p:nvPr/>
        </p:nvSpPr>
        <p:spPr>
          <a:xfrm>
            <a:off x="7520726" y="2371315"/>
            <a:ext cx="350427" cy="230056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562230" y="2297081"/>
            <a:ext cx="350427" cy="202190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204865" y="5928324"/>
            <a:ext cx="631139" cy="424978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431883" y="5667105"/>
            <a:ext cx="1064557" cy="47331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39445" y="2002169"/>
            <a:ext cx="4738546" cy="1553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bấm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STARTED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 In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Sign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154605" y="5879991"/>
            <a:ext cx="681512" cy="473311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0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8" grpId="0"/>
      <p:bldP spid="19" grpId="0" animBg="1"/>
      <p:bldP spid="1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sign in, sign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2214694"/>
            <a:ext cx="4475089" cy="285717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Login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Firebase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kí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Sign Up)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b="1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Sign In).</a:t>
            </a:r>
            <a:endParaRPr lang="en-US" sz="2400" b="1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5" t="11498" r="8672" b="18729"/>
          <a:stretch/>
        </p:blipFill>
        <p:spPr bwMode="auto">
          <a:xfrm>
            <a:off x="5656218" y="2214693"/>
            <a:ext cx="2097894" cy="42557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5" t="10719" r="8344" b="18729"/>
          <a:stretch/>
        </p:blipFill>
        <p:spPr bwMode="auto">
          <a:xfrm>
            <a:off x="7754112" y="2214692"/>
            <a:ext cx="2097894" cy="4255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5" t="11304" r="8234" b="19119"/>
          <a:stretch/>
        </p:blipFill>
        <p:spPr bwMode="auto">
          <a:xfrm>
            <a:off x="9852006" y="2214692"/>
            <a:ext cx="2097894" cy="4255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151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12559" y="1942148"/>
            <a:ext cx="5589075" cy="408963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: Home, Menu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Profile.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Bottom Navigation Activity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2400" cap="non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1012" cy="96693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54" t="12083" r="8563" b="18145"/>
          <a:stretch/>
        </p:blipFill>
        <p:spPr bwMode="auto">
          <a:xfrm>
            <a:off x="6900418" y="1942148"/>
            <a:ext cx="2548382" cy="43621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/>
          <p:cNvSpPr/>
          <p:nvPr/>
        </p:nvSpPr>
        <p:spPr>
          <a:xfrm>
            <a:off x="6731254" y="5340858"/>
            <a:ext cx="2886710" cy="11349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4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1114</TotalTime>
  <Words>756</Words>
  <Application>Microsoft Office PowerPoint</Application>
  <PresentationFormat>Widescreen</PresentationFormat>
  <Paragraphs>63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Tw Cen MT</vt:lpstr>
      <vt:lpstr>Wingdings</vt:lpstr>
      <vt:lpstr>Droplet</vt:lpstr>
      <vt:lpstr>BÀI THUYẾT TRÌNH</vt:lpstr>
      <vt:lpstr>PowerPoint Presentation</vt:lpstr>
      <vt:lpstr>Giới thiệu tổng quát về ứng dụng</vt:lpstr>
      <vt:lpstr>Giới thiệu tổng quát về ứng dụng</vt:lpstr>
      <vt:lpstr>KHÁI QUÁT VỀ APP</vt:lpstr>
      <vt:lpstr>Khái quát về app</vt:lpstr>
      <vt:lpstr>Màn hình sign in, sign up</vt:lpstr>
      <vt:lpstr>Màn hình sign in, sign up</vt:lpstr>
      <vt:lpstr>Phần chính của app</vt:lpstr>
      <vt:lpstr>Tab home</vt:lpstr>
      <vt:lpstr>Tab profile</vt:lpstr>
      <vt:lpstr>Tab profile</vt:lpstr>
      <vt:lpstr>Tab MENU</vt:lpstr>
      <vt:lpstr>Tab MENU</vt:lpstr>
      <vt:lpstr>Tab MENU</vt:lpstr>
      <vt:lpstr>Tab MENU</vt:lpstr>
      <vt:lpstr>Tab MENU</vt:lpstr>
      <vt:lpstr>Thanks for your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THUYẾT TRÌNH</dc:title>
  <dc:creator>Cheer Medison</dc:creator>
  <cp:lastModifiedBy>Nhu Nguyen</cp:lastModifiedBy>
  <cp:revision>78</cp:revision>
  <dcterms:created xsi:type="dcterms:W3CDTF">2019-08-28T15:49:03Z</dcterms:created>
  <dcterms:modified xsi:type="dcterms:W3CDTF">2020-05-15T11:21:11Z</dcterms:modified>
</cp:coreProperties>
</file>